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6"/>
  </p:notesMasterIdLst>
  <p:sldIdLst>
    <p:sldId id="33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5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 autoAdjust="0"/>
    <p:restoredTop sz="93197" autoAdjust="0"/>
  </p:normalViewPr>
  <p:slideViewPr>
    <p:cSldViewPr snapToGrid="0" snapToObjects="1">
      <p:cViewPr varScale="1">
        <p:scale>
          <a:sx n="147" d="100"/>
          <a:sy n="147" d="100"/>
        </p:scale>
        <p:origin x="285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2C3FB-42DD-451A-BD56-6F954608136F}" type="datetimeFigureOut">
              <a:rPr lang="en-US" smtClean="0"/>
              <a:t>1/27/2020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BF6B9-6F22-40A7-9FDE-AF2E29C303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8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07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11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123097" y="6624452"/>
            <a:ext cx="2133600" cy="16827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00CC"/>
                </a:solidFill>
              </a:defRPr>
            </a:lvl1pPr>
          </a:lstStyle>
          <a:p>
            <a:fld id="{2B45B291-7964-47D7-B74D-AD2DD13CF7F1}" type="datetime1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985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123097" y="6624452"/>
            <a:ext cx="2133600" cy="16827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00CC"/>
                </a:solidFill>
              </a:defRPr>
            </a:lvl1pPr>
          </a:lstStyle>
          <a:p>
            <a:pPr defTabSz="685800">
              <a:defRPr/>
            </a:pPr>
            <a:fld id="{2B45B291-7964-47D7-B74D-AD2DD13CF7F1}" type="datetime1">
              <a:rPr lang="en-US" smtClean="0"/>
              <a:pPr defTabSz="685800">
                <a:defRPr/>
              </a:pPr>
              <a:t>1/27/2020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52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39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64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89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33CA72-3D96-4732-AA15-5CFBA308D79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544231" y="5977897"/>
            <a:ext cx="2599769" cy="88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9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74" r:id="rId7"/>
    <p:sldLayoutId id="2147483671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40993" y="4440269"/>
            <a:ext cx="4173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b="1" dirty="0">
                <a:latin typeface="Calibri" panose="020F0502020204030204" pitchFamily="34" charset="0"/>
              </a:rPr>
              <a:t>Technical: </a:t>
            </a:r>
            <a:r>
              <a:rPr lang="en-US" sz="1400" dirty="0">
                <a:latin typeface="Calibri" panose="020F0502020204030204" pitchFamily="34" charset="0"/>
              </a:rPr>
              <a:t>What risks/unknowns will you face?</a:t>
            </a:r>
            <a:endParaRPr lang="en-US" sz="1400" b="1" dirty="0">
              <a:latin typeface="Calibri" panose="020F0502020204030204" pitchFamily="34" charset="0"/>
            </a:endParaRPr>
          </a:p>
          <a:p>
            <a:endParaRPr lang="en-US" sz="1400" b="1" dirty="0">
              <a:latin typeface="Calibri" panose="020F0502020204030204" pitchFamily="34" charset="0"/>
            </a:endParaRPr>
          </a:p>
          <a:p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b="1" dirty="0">
              <a:latin typeface="Calibri" panose="020F0502020204030204" pitchFamily="34" charset="0"/>
            </a:endParaRP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 bwMode="auto">
          <a:xfrm>
            <a:off x="4571999" y="1752948"/>
            <a:ext cx="1" cy="44562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232530" y="3851416"/>
            <a:ext cx="86086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29376" y="1934423"/>
            <a:ext cx="4090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0000CC"/>
                </a:solidFill>
              </a:rPr>
              <a:t>Research Description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20125" y="1928888"/>
            <a:ext cx="4090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0000CC"/>
                </a:solidFill>
                <a:latin typeface="Calibri" panose="020F0502020204030204" pitchFamily="34" charset="0"/>
              </a:rPr>
              <a:t>Key Challenges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32048" y="3905020"/>
            <a:ext cx="4090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0000CC"/>
                </a:solidFill>
                <a:latin typeface="Calibri" panose="020F0502020204030204" pitchFamily="34" charset="0"/>
              </a:rPr>
              <a:t>Opportunities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9376" y="2313618"/>
            <a:ext cx="41739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b="1" dirty="0">
                <a:latin typeface="Calibri" panose="020F0502020204030204" pitchFamily="34" charset="0"/>
              </a:rPr>
              <a:t>Objective: </a:t>
            </a:r>
            <a:r>
              <a:rPr lang="en-US" sz="1400" dirty="0">
                <a:latin typeface="Calibri" panose="020F0502020204030204" pitchFamily="34" charset="0"/>
              </a:rPr>
              <a:t>What do you want to achieve?</a:t>
            </a: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b="1" dirty="0">
                <a:latin typeface="Calibri" panose="020F0502020204030204" pitchFamily="34" charset="0"/>
              </a:rPr>
              <a:t>Value Proposition: 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</a:rPr>
              <a:t>What is the scientific or societal importance?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</a:rPr>
              <a:t>Why should the industry care?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CC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2" y="657897"/>
            <a:ext cx="9144000" cy="4814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i="1" dirty="0">
                <a:latin typeface="Calibri" panose="020F0502020204030204" pitchFamily="34" charset="0"/>
              </a:rPr>
              <a:t> Enter title of the research/technology, PI name, title, department/college, email</a:t>
            </a:r>
            <a:br>
              <a:rPr lang="en-US" sz="1800" b="1" i="1" dirty="0">
                <a:latin typeface="Calibri" panose="020F0502020204030204" pitchFamily="34" charset="0"/>
              </a:rPr>
            </a:br>
            <a:endParaRPr lang="en-US" sz="18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5210" y="2237629"/>
            <a:ext cx="41739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What makes this hard/difficult?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Background, related research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Include picture to illustrate challenges and/or your past related work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2569" y="4349662"/>
            <a:ext cx="4173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>
                <a:latin typeface="Calibri" panose="020F0502020204030204" pitchFamily="34" charset="0"/>
              </a:rPr>
              <a:t>Resources: </a:t>
            </a:r>
            <a:r>
              <a:rPr lang="en-US" sz="1400" dirty="0">
                <a:latin typeface="Calibri" panose="020F0502020204030204" pitchFamily="34" charset="0"/>
              </a:rPr>
              <a:t>What resources (funding/help with proof of concept/anything else) do you need, i.e., how can industry help?</a:t>
            </a: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b="1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2530" y="3985154"/>
            <a:ext cx="4090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0000CC"/>
                </a:solidFill>
                <a:latin typeface="Calibri" panose="020F0502020204030204" pitchFamily="34" charset="0"/>
              </a:rPr>
              <a:t>Risks/Unknowns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80008" y="-17495"/>
            <a:ext cx="624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NOTE: Please do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provide any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374400780"/>
      </p:ext>
    </p:extLst>
  </p:cSld>
  <p:clrMapOvr>
    <a:masterClrMapping/>
  </p:clrMapOvr>
</p:sld>
</file>

<file path=ppt/theme/theme1.xml><?xml version="1.0" encoding="utf-8"?>
<a:theme xmlns:a="http://schemas.openxmlformats.org/drawingml/2006/main" name="2_industryxchange-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dustryXchange-QUAD-blocker-2018 [Read-Only]" id="{E6520F51-ECE0-42B2-B09B-D10DAAE88F6E}" vid="{AB3BD1DE-4062-459F-9778-3DAF082A3C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7B593ACD12FC4E89E16D100AF221CA" ma:contentTypeVersion="13" ma:contentTypeDescription="Create a new document." ma:contentTypeScope="" ma:versionID="ff8b2d60415b8264c01a2904e032bc72">
  <xsd:schema xmlns:xsd="http://www.w3.org/2001/XMLSchema" xmlns:xs="http://www.w3.org/2001/XMLSchema" xmlns:p="http://schemas.microsoft.com/office/2006/metadata/properties" xmlns:ns3="68726a39-0bad-4d72-8495-710f8351eedf" xmlns:ns4="0e128355-cb49-4f90-aa1c-fdcb8d125591" targetNamespace="http://schemas.microsoft.com/office/2006/metadata/properties" ma:root="true" ma:fieldsID="2f85cbb55d45ac8aedc4b9d81bd9e71e" ns3:_="" ns4:_="">
    <xsd:import namespace="68726a39-0bad-4d72-8495-710f8351eedf"/>
    <xsd:import namespace="0e128355-cb49-4f90-aa1c-fdcb8d1255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26a39-0bad-4d72-8495-710f8351ee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28355-cb49-4f90-aa1c-fdcb8d1255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253BEE-A5B6-4671-8489-B37798BD9E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732A69-0F79-4517-BA9C-507B44988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726a39-0bad-4d72-8495-710f8351eedf"/>
    <ds:schemaRef ds:uri="0e128355-cb49-4f90-aa1c-fdcb8d1255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BBE338-5D9B-42A2-8C04-3C295C7B22B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124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2_industryxchange-17</vt:lpstr>
      <vt:lpstr> Enter title of the research/technology, PI name, title, department/college, email 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Myers</dc:creator>
  <cp:lastModifiedBy>Liam Jackson</cp:lastModifiedBy>
  <cp:revision>284</cp:revision>
  <dcterms:created xsi:type="dcterms:W3CDTF">2017-04-13T14:58:21Z</dcterms:created>
  <dcterms:modified xsi:type="dcterms:W3CDTF">2020-01-27T21:43:54Z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0x010100357B593ACD12FC4E89E16D100AF221CA</vt:lpwstr>
  </property>
</Properties>
</file>